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34275" cy="982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5D7"/>
    <a:srgbClr val="FF9999"/>
    <a:srgbClr val="DDE7DE"/>
    <a:srgbClr val="EBF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071" y="1607161"/>
            <a:ext cx="6404134" cy="3418911"/>
          </a:xfrm>
        </p:spPr>
        <p:txBody>
          <a:bodyPr anchor="b"/>
          <a:lstStyle>
            <a:lvl1pPr algn="ctr">
              <a:defRPr sz="4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785" y="5157918"/>
            <a:ext cx="5650706" cy="2370959"/>
          </a:xfrm>
        </p:spPr>
        <p:txBody>
          <a:bodyPr/>
          <a:lstStyle>
            <a:lvl1pPr marL="0" indent="0" algn="ctr">
              <a:buNone/>
              <a:defRPr sz="1978"/>
            </a:lvl1pPr>
            <a:lvl2pPr marL="376733" indent="0" algn="ctr">
              <a:buNone/>
              <a:defRPr sz="1648"/>
            </a:lvl2pPr>
            <a:lvl3pPr marL="753466" indent="0" algn="ctr">
              <a:buNone/>
              <a:defRPr sz="1483"/>
            </a:lvl3pPr>
            <a:lvl4pPr marL="1130198" indent="0" algn="ctr">
              <a:buNone/>
              <a:defRPr sz="1318"/>
            </a:lvl4pPr>
            <a:lvl5pPr marL="1506931" indent="0" algn="ctr">
              <a:buNone/>
              <a:defRPr sz="1318"/>
            </a:lvl5pPr>
            <a:lvl6pPr marL="1883664" indent="0" algn="ctr">
              <a:buNone/>
              <a:defRPr sz="1318"/>
            </a:lvl6pPr>
            <a:lvl7pPr marL="2260397" indent="0" algn="ctr">
              <a:buNone/>
              <a:defRPr sz="1318"/>
            </a:lvl7pPr>
            <a:lvl8pPr marL="2637130" indent="0" algn="ctr">
              <a:buNone/>
              <a:defRPr sz="1318"/>
            </a:lvl8pPr>
            <a:lvl9pPr marL="3013862" indent="0" algn="ctr">
              <a:buNone/>
              <a:defRPr sz="131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1716" y="522839"/>
            <a:ext cx="1624578" cy="83222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982" y="522839"/>
            <a:ext cx="4779556" cy="83222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58" y="2448252"/>
            <a:ext cx="6498312" cy="4084961"/>
          </a:xfrm>
        </p:spPr>
        <p:txBody>
          <a:bodyPr anchor="b"/>
          <a:lstStyle>
            <a:lvl1pPr>
              <a:defRPr sz="4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058" y="6571858"/>
            <a:ext cx="6498312" cy="2148184"/>
          </a:xfrm>
        </p:spPr>
        <p:txBody>
          <a:bodyPr/>
          <a:lstStyle>
            <a:lvl1pPr marL="0" indent="0">
              <a:buNone/>
              <a:defRPr sz="1978">
                <a:solidFill>
                  <a:schemeClr val="tx1"/>
                </a:solidFill>
              </a:defRPr>
            </a:lvl1pPr>
            <a:lvl2pPr marL="376733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2pPr>
            <a:lvl3pPr marL="753466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3pPr>
            <a:lvl4pPr marL="1130198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4pPr>
            <a:lvl5pPr marL="1506931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5pPr>
            <a:lvl6pPr marL="1883664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6pPr>
            <a:lvl7pPr marL="2260397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7pPr>
            <a:lvl8pPr marL="2637130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8pPr>
            <a:lvl9pPr marL="3013862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981" y="2614194"/>
            <a:ext cx="3202067" cy="6230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4227" y="2614194"/>
            <a:ext cx="3202067" cy="6230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63" y="522841"/>
            <a:ext cx="6498312" cy="1898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964" y="2407332"/>
            <a:ext cx="3187351" cy="1179796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33" indent="0">
              <a:buNone/>
              <a:defRPr sz="1648" b="1"/>
            </a:lvl2pPr>
            <a:lvl3pPr marL="753466" indent="0">
              <a:buNone/>
              <a:defRPr sz="1483" b="1"/>
            </a:lvl3pPr>
            <a:lvl4pPr marL="1130198" indent="0">
              <a:buNone/>
              <a:defRPr sz="1318" b="1"/>
            </a:lvl4pPr>
            <a:lvl5pPr marL="1506931" indent="0">
              <a:buNone/>
              <a:defRPr sz="1318" b="1"/>
            </a:lvl5pPr>
            <a:lvl6pPr marL="1883664" indent="0">
              <a:buNone/>
              <a:defRPr sz="1318" b="1"/>
            </a:lvl6pPr>
            <a:lvl7pPr marL="2260397" indent="0">
              <a:buNone/>
              <a:defRPr sz="1318" b="1"/>
            </a:lvl7pPr>
            <a:lvl8pPr marL="2637130" indent="0">
              <a:buNone/>
              <a:defRPr sz="1318" b="1"/>
            </a:lvl8pPr>
            <a:lvl9pPr marL="3013862" indent="0">
              <a:buNone/>
              <a:defRPr sz="13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964" y="3587128"/>
            <a:ext cx="3187351" cy="5276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4227" y="2407332"/>
            <a:ext cx="3203048" cy="1179796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33" indent="0">
              <a:buNone/>
              <a:defRPr sz="1648" b="1"/>
            </a:lvl2pPr>
            <a:lvl3pPr marL="753466" indent="0">
              <a:buNone/>
              <a:defRPr sz="1483" b="1"/>
            </a:lvl3pPr>
            <a:lvl4pPr marL="1130198" indent="0">
              <a:buNone/>
              <a:defRPr sz="1318" b="1"/>
            </a:lvl4pPr>
            <a:lvl5pPr marL="1506931" indent="0">
              <a:buNone/>
              <a:defRPr sz="1318" b="1"/>
            </a:lvl5pPr>
            <a:lvl6pPr marL="1883664" indent="0">
              <a:buNone/>
              <a:defRPr sz="1318" b="1"/>
            </a:lvl6pPr>
            <a:lvl7pPr marL="2260397" indent="0">
              <a:buNone/>
              <a:defRPr sz="1318" b="1"/>
            </a:lvl7pPr>
            <a:lvl8pPr marL="2637130" indent="0">
              <a:buNone/>
              <a:defRPr sz="1318" b="1"/>
            </a:lvl8pPr>
            <a:lvl9pPr marL="3013862" indent="0">
              <a:buNone/>
              <a:defRPr sz="13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4227" y="3587128"/>
            <a:ext cx="3203048" cy="5276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3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9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63" y="654685"/>
            <a:ext cx="2430000" cy="2291398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048" y="1413940"/>
            <a:ext cx="3814227" cy="6978760"/>
          </a:xfrm>
        </p:spPr>
        <p:txBody>
          <a:bodyPr/>
          <a:lstStyle>
            <a:lvl1pPr>
              <a:defRPr sz="2637"/>
            </a:lvl1pPr>
            <a:lvl2pPr>
              <a:defRPr sz="2307"/>
            </a:lvl2pPr>
            <a:lvl3pPr>
              <a:defRPr sz="1978"/>
            </a:lvl3pPr>
            <a:lvl4pPr>
              <a:defRPr sz="1648"/>
            </a:lvl4pPr>
            <a:lvl5pPr>
              <a:defRPr sz="1648"/>
            </a:lvl5pPr>
            <a:lvl6pPr>
              <a:defRPr sz="1648"/>
            </a:lvl6pPr>
            <a:lvl7pPr>
              <a:defRPr sz="1648"/>
            </a:lvl7pPr>
            <a:lvl8pPr>
              <a:defRPr sz="1648"/>
            </a:lvl8pPr>
            <a:lvl9pPr>
              <a:defRPr sz="164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963" y="2946083"/>
            <a:ext cx="2430000" cy="5457982"/>
          </a:xfrm>
        </p:spPr>
        <p:txBody>
          <a:bodyPr/>
          <a:lstStyle>
            <a:lvl1pPr marL="0" indent="0">
              <a:buNone/>
              <a:defRPr sz="1318"/>
            </a:lvl1pPr>
            <a:lvl2pPr marL="376733" indent="0">
              <a:buNone/>
              <a:defRPr sz="1154"/>
            </a:lvl2pPr>
            <a:lvl3pPr marL="753466" indent="0">
              <a:buNone/>
              <a:defRPr sz="989"/>
            </a:lvl3pPr>
            <a:lvl4pPr marL="1130198" indent="0">
              <a:buNone/>
              <a:defRPr sz="824"/>
            </a:lvl4pPr>
            <a:lvl5pPr marL="1506931" indent="0">
              <a:buNone/>
              <a:defRPr sz="824"/>
            </a:lvl5pPr>
            <a:lvl6pPr marL="1883664" indent="0">
              <a:buNone/>
              <a:defRPr sz="824"/>
            </a:lvl6pPr>
            <a:lvl7pPr marL="2260397" indent="0">
              <a:buNone/>
              <a:defRPr sz="824"/>
            </a:lvl7pPr>
            <a:lvl8pPr marL="2637130" indent="0">
              <a:buNone/>
              <a:defRPr sz="824"/>
            </a:lvl8pPr>
            <a:lvl9pPr marL="3013862" indent="0">
              <a:buNone/>
              <a:defRPr sz="82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3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63" y="654685"/>
            <a:ext cx="2430000" cy="2291398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3048" y="1413940"/>
            <a:ext cx="3814227" cy="6978760"/>
          </a:xfrm>
        </p:spPr>
        <p:txBody>
          <a:bodyPr anchor="t"/>
          <a:lstStyle>
            <a:lvl1pPr marL="0" indent="0">
              <a:buNone/>
              <a:defRPr sz="2637"/>
            </a:lvl1pPr>
            <a:lvl2pPr marL="376733" indent="0">
              <a:buNone/>
              <a:defRPr sz="2307"/>
            </a:lvl2pPr>
            <a:lvl3pPr marL="753466" indent="0">
              <a:buNone/>
              <a:defRPr sz="1978"/>
            </a:lvl3pPr>
            <a:lvl4pPr marL="1130198" indent="0">
              <a:buNone/>
              <a:defRPr sz="1648"/>
            </a:lvl4pPr>
            <a:lvl5pPr marL="1506931" indent="0">
              <a:buNone/>
              <a:defRPr sz="1648"/>
            </a:lvl5pPr>
            <a:lvl6pPr marL="1883664" indent="0">
              <a:buNone/>
              <a:defRPr sz="1648"/>
            </a:lvl6pPr>
            <a:lvl7pPr marL="2260397" indent="0">
              <a:buNone/>
              <a:defRPr sz="1648"/>
            </a:lvl7pPr>
            <a:lvl8pPr marL="2637130" indent="0">
              <a:buNone/>
              <a:defRPr sz="1648"/>
            </a:lvl8pPr>
            <a:lvl9pPr marL="3013862" indent="0">
              <a:buNone/>
              <a:defRPr sz="164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963" y="2946083"/>
            <a:ext cx="2430000" cy="5457982"/>
          </a:xfrm>
        </p:spPr>
        <p:txBody>
          <a:bodyPr/>
          <a:lstStyle>
            <a:lvl1pPr marL="0" indent="0">
              <a:buNone/>
              <a:defRPr sz="1318"/>
            </a:lvl1pPr>
            <a:lvl2pPr marL="376733" indent="0">
              <a:buNone/>
              <a:defRPr sz="1154"/>
            </a:lvl2pPr>
            <a:lvl3pPr marL="753466" indent="0">
              <a:buNone/>
              <a:defRPr sz="989"/>
            </a:lvl3pPr>
            <a:lvl4pPr marL="1130198" indent="0">
              <a:buNone/>
              <a:defRPr sz="824"/>
            </a:lvl4pPr>
            <a:lvl5pPr marL="1506931" indent="0">
              <a:buNone/>
              <a:defRPr sz="824"/>
            </a:lvl5pPr>
            <a:lvl6pPr marL="1883664" indent="0">
              <a:buNone/>
              <a:defRPr sz="824"/>
            </a:lvl6pPr>
            <a:lvl7pPr marL="2260397" indent="0">
              <a:buNone/>
              <a:defRPr sz="824"/>
            </a:lvl7pPr>
            <a:lvl8pPr marL="2637130" indent="0">
              <a:buNone/>
              <a:defRPr sz="824"/>
            </a:lvl8pPr>
            <a:lvl9pPr marL="3013862" indent="0">
              <a:buNone/>
              <a:defRPr sz="82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982" y="522841"/>
            <a:ext cx="6498312" cy="1898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982" y="2614194"/>
            <a:ext cx="6498312" cy="6230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981" y="9101942"/>
            <a:ext cx="1695212" cy="522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7163-ACFB-4C0A-9DE3-32A2539336DC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5729" y="9101942"/>
            <a:ext cx="2542818" cy="522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082" y="9101942"/>
            <a:ext cx="1695212" cy="522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A9FF-65D3-489C-8BDE-FDF8DA7B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3466" rtl="0" eaLnBrk="1" latinLnBrk="0" hangingPunct="1">
        <a:lnSpc>
          <a:spcPct val="90000"/>
        </a:lnSpc>
        <a:spcBef>
          <a:spcPct val="0"/>
        </a:spcBef>
        <a:buNone/>
        <a:defRPr sz="36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366" indent="-188366" algn="l" defTabSz="75346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307" kern="1200">
          <a:solidFill>
            <a:schemeClr val="tx1"/>
          </a:solidFill>
          <a:latin typeface="+mn-lt"/>
          <a:ea typeface="+mn-ea"/>
          <a:cs typeface="+mn-cs"/>
        </a:defRPr>
      </a:lvl1pPr>
      <a:lvl2pPr marL="565099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2pPr>
      <a:lvl3pPr marL="941832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48" kern="1200">
          <a:solidFill>
            <a:schemeClr val="tx1"/>
          </a:solidFill>
          <a:latin typeface="+mn-lt"/>
          <a:ea typeface="+mn-ea"/>
          <a:cs typeface="+mn-cs"/>
        </a:defRPr>
      </a:lvl3pPr>
      <a:lvl4pPr marL="1318565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695298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2072030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448763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825496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202229" indent="-188366" algn="l" defTabSz="753466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1pPr>
      <a:lvl2pPr marL="376733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2pPr>
      <a:lvl3pPr marL="753466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30198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506931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1883664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260397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637130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013862" algn="l" defTabSz="753466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hhhhh photo">
            <a:extLst>
              <a:ext uri="{FF2B5EF4-FFF2-40B4-BE49-F238E27FC236}">
                <a16:creationId xmlns:a16="http://schemas.microsoft.com/office/drawing/2014/main" id="{9D436D43-A698-464C-9ECF-DBA772316A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8" b="22670"/>
          <a:stretch/>
        </p:blipFill>
        <p:spPr bwMode="auto">
          <a:xfrm>
            <a:off x="0" y="-270801"/>
            <a:ext cx="7647709" cy="32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0B7AE70-585F-4A99-B941-E4F4B9F4FDF5}"/>
              </a:ext>
            </a:extLst>
          </p:cNvPr>
          <p:cNvSpPr txBox="1"/>
          <p:nvPr/>
        </p:nvSpPr>
        <p:spPr>
          <a:xfrm>
            <a:off x="368135" y="1318160"/>
            <a:ext cx="3399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9999"/>
                </a:solidFill>
                <a:latin typeface="Baskerville Old Face" panose="02020602080505020303" pitchFamily="18" charset="0"/>
              </a:rPr>
              <a:t>Summer Transformation </a:t>
            </a:r>
          </a:p>
          <a:p>
            <a:pPr algn="ctr"/>
            <a:r>
              <a:rPr lang="en-US" sz="2400" dirty="0">
                <a:solidFill>
                  <a:srgbClr val="FF9999"/>
                </a:solidFill>
                <a:latin typeface="Baskerville Old Face" panose="02020602080505020303" pitchFamily="18" charset="0"/>
              </a:rPr>
              <a:t>Med Spa Specials </a:t>
            </a:r>
          </a:p>
          <a:p>
            <a:pPr algn="ctr"/>
            <a:endParaRPr lang="en-US" sz="2400" dirty="0">
              <a:solidFill>
                <a:srgbClr val="FF9999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2400" dirty="0">
                <a:solidFill>
                  <a:srgbClr val="FF9999"/>
                </a:solidFill>
                <a:latin typeface="Baskerville Old Face" panose="02020602080505020303" pitchFamily="18" charset="0"/>
              </a:rPr>
              <a:t>Nobody Has to Know!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C416C6-28B2-441E-9313-B9F00398B9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2" y="230519"/>
            <a:ext cx="3399002" cy="106366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F1FEE1-FCC1-48C9-A6EC-899258B6517C}"/>
              </a:ext>
            </a:extLst>
          </p:cNvPr>
          <p:cNvCxnSpPr>
            <a:cxnSpLocks/>
          </p:cNvCxnSpPr>
          <p:nvPr/>
        </p:nvCxnSpPr>
        <p:spPr>
          <a:xfrm flipV="1">
            <a:off x="-2" y="2980040"/>
            <a:ext cx="7534275" cy="28642"/>
          </a:xfrm>
          <a:prstGeom prst="line">
            <a:avLst/>
          </a:prstGeom>
          <a:ln w="31750"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DC4246-E5F3-4C9B-BEAB-2DA01431BA21}"/>
              </a:ext>
            </a:extLst>
          </p:cNvPr>
          <p:cNvSpPr txBox="1"/>
          <p:nvPr/>
        </p:nvSpPr>
        <p:spPr>
          <a:xfrm>
            <a:off x="246101" y="3208358"/>
            <a:ext cx="704206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Full Face Treatment with Complimentary Neck Treatment</a:t>
            </a:r>
          </a:p>
          <a:p>
            <a:pPr algn="ctr"/>
            <a:endParaRPr lang="en-US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Ultherapy is the </a:t>
            </a:r>
            <a:r>
              <a:rPr lang="en-US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only non-invasive, FDA-cleared </a:t>
            </a:r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treatment to lift skin on the face, neck and on the brow using Ultrasound technology</a:t>
            </a:r>
          </a:p>
          <a:p>
            <a:pPr algn="ctr"/>
            <a:endParaRPr lang="en-US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sz="2400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$3200</a:t>
            </a:r>
          </a:p>
          <a:p>
            <a:pPr algn="ctr"/>
            <a:endParaRPr lang="en-US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sz="2000" b="1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Signature HydraFacial with Complimentary Dermaplaning</a:t>
            </a:r>
          </a:p>
          <a:p>
            <a:pPr algn="ctr"/>
            <a:endParaRPr lang="en-US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sz="2000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$179.00</a:t>
            </a:r>
          </a:p>
          <a:p>
            <a:pPr algn="ctr"/>
            <a:endParaRPr lang="en-US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sz="2000" b="1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Sciton BBL Forever Young Treatment  </a:t>
            </a:r>
          </a:p>
          <a:p>
            <a:pPr algn="ctr"/>
            <a:endParaRPr lang="en-US" sz="2000" b="1" dirty="0">
              <a:solidFill>
                <a:srgbClr val="FF9999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algn="ctr"/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Purchase a BBL Facial Treatment and Receive a complimentary </a:t>
            </a:r>
          </a:p>
          <a:p>
            <a:pPr algn="ctr"/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BBL Hand Treatment</a:t>
            </a:r>
          </a:p>
          <a:p>
            <a:pPr algn="ctr"/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$450.00 </a:t>
            </a:r>
            <a:r>
              <a:rPr lang="en-US" dirty="0">
                <a:solidFill>
                  <a:srgbClr val="FF9999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(a $450 Savings)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654090-4702-4534-A885-0CDD581E9894}"/>
              </a:ext>
            </a:extLst>
          </p:cNvPr>
          <p:cNvSpPr txBox="1"/>
          <p:nvPr/>
        </p:nvSpPr>
        <p:spPr>
          <a:xfrm>
            <a:off x="715175" y="8881870"/>
            <a:ext cx="6103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99"/>
                </a:solidFill>
                <a:latin typeface="Baskerville Old Face" panose="02020602080505020303" pitchFamily="18" charset="0"/>
              </a:rPr>
              <a:t>239-348-4357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267300-A41D-4D3A-AE1A-277369821A91}"/>
              </a:ext>
            </a:extLst>
          </p:cNvPr>
          <p:cNvSpPr txBox="1"/>
          <p:nvPr/>
        </p:nvSpPr>
        <p:spPr>
          <a:xfrm>
            <a:off x="-1" y="8616637"/>
            <a:ext cx="7534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1A5D7"/>
                </a:solidFill>
              </a:rPr>
              <a:t>Call for your Appointment with Sabrina</a:t>
            </a:r>
          </a:p>
        </p:txBody>
      </p:sp>
    </p:spTree>
    <p:extLst>
      <p:ext uri="{BB962C8B-B14F-4D97-AF65-F5344CB8AC3E}">
        <p14:creationId xmlns:p14="http://schemas.microsoft.com/office/powerpoint/2010/main" val="188616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83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Mongolian Baiti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Buschle</dc:creator>
  <cp:lastModifiedBy>Kristy Buschle</cp:lastModifiedBy>
  <cp:revision>8</cp:revision>
  <dcterms:created xsi:type="dcterms:W3CDTF">2018-06-29T17:37:02Z</dcterms:created>
  <dcterms:modified xsi:type="dcterms:W3CDTF">2018-06-29T18:35:32Z</dcterms:modified>
</cp:coreProperties>
</file>